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C4B1156A-380E-4F78-BDF5-A606A8083BF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7" autoAdjust="0"/>
    <p:restoredTop sz="93529" autoAdjust="0"/>
  </p:normalViewPr>
  <p:slideViewPr>
    <p:cSldViewPr snapToGrid="0">
      <p:cViewPr varScale="1">
        <p:scale>
          <a:sx n="85" d="100"/>
          <a:sy n="85" d="100"/>
        </p:scale>
        <p:origin x="726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9" d="100"/>
          <a:sy n="69" d="100"/>
        </p:scale>
        <p:origin x="278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655-4A76-B9D5-8F6E90FF977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655-4A76-B9D5-8F6E90FF977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655-4A76-B9D5-8F6E90FF97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355301032"/>
        <c:axId val="355303776"/>
      </c:barChart>
      <c:catAx>
        <c:axId val="355301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5303776"/>
        <c:crosses val="autoZero"/>
        <c:auto val="1"/>
        <c:lblAlgn val="ctr"/>
        <c:lblOffset val="100"/>
        <c:noMultiLvlLbl val="0"/>
      </c:catAx>
      <c:valAx>
        <c:axId val="355303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5301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156040-AF98-4F2C-9909-9F2439F6F588}" type="doc">
      <dgm:prSet loTypeId="urn:microsoft.com/office/officeart/2005/8/layout/chevron1" loCatId="process" qsTypeId="urn:microsoft.com/office/officeart/2005/8/quickstyle/simple1" qsCatId="simple" csTypeId="urn:microsoft.com/office/officeart/2005/8/colors/accent1_1" csCatId="accent1" phldr="1"/>
      <dgm:spPr/>
    </dgm:pt>
    <dgm:pt modelId="{74020AF3-C700-4606-8917-C6A353D7963A}">
      <dgm:prSet phldrT="[Text]"/>
      <dgm:spPr/>
      <dgm:t>
        <a:bodyPr/>
        <a:lstStyle/>
        <a:p>
          <a:r>
            <a:rPr lang="en-US" dirty="0"/>
            <a:t>Step 1 Title</a:t>
          </a:r>
        </a:p>
      </dgm:t>
      <dgm:extLst>
        <a:ext uri="{E40237B7-FDA0-4F09-8148-C483321AD2D9}">
          <dgm14:cNvPr xmlns:dgm14="http://schemas.microsoft.com/office/drawing/2010/diagram" id="0" name="" title="Step 1 title"/>
        </a:ext>
      </dgm:extLst>
    </dgm:pt>
    <dgm:pt modelId="{87D99D21-0B4A-4259-89FB-0E5941CB535C}" type="parTrans" cxnId="{B0E2386F-A443-4201-8130-FB9CC25AA154}">
      <dgm:prSet/>
      <dgm:spPr/>
      <dgm:t>
        <a:bodyPr/>
        <a:lstStyle/>
        <a:p>
          <a:endParaRPr lang="en-US"/>
        </a:p>
      </dgm:t>
    </dgm:pt>
    <dgm:pt modelId="{6CFF1BD9-AE1F-4488-8B72-01186EADA6FF}" type="sibTrans" cxnId="{B0E2386F-A443-4201-8130-FB9CC25AA154}">
      <dgm:prSet/>
      <dgm:spPr/>
      <dgm:t>
        <a:bodyPr/>
        <a:lstStyle/>
        <a:p>
          <a:endParaRPr lang="en-US"/>
        </a:p>
      </dgm:t>
    </dgm:pt>
    <dgm:pt modelId="{12E26E22-71B0-4386-A84F-ABF2FF66A99F}">
      <dgm:prSet phldrT="[Text]"/>
      <dgm:spPr/>
      <dgm:t>
        <a:bodyPr/>
        <a:lstStyle/>
        <a:p>
          <a:r>
            <a:rPr lang="en-US" dirty="0"/>
            <a:t>Step 2 Title</a:t>
          </a:r>
        </a:p>
      </dgm:t>
      <dgm:extLst>
        <a:ext uri="{E40237B7-FDA0-4F09-8148-C483321AD2D9}">
          <dgm14:cNvPr xmlns:dgm14="http://schemas.microsoft.com/office/drawing/2010/diagram" id="0" name="" title="Step 2 title"/>
        </a:ext>
      </dgm:extLst>
    </dgm:pt>
    <dgm:pt modelId="{3A6CB3CB-0F71-4CA8-93AA-0E3E3D59D313}" type="parTrans" cxnId="{937639B3-2352-48E4-A96B-F63DF2119D92}">
      <dgm:prSet/>
      <dgm:spPr/>
      <dgm:t>
        <a:bodyPr/>
        <a:lstStyle/>
        <a:p>
          <a:endParaRPr lang="en-US"/>
        </a:p>
      </dgm:t>
    </dgm:pt>
    <dgm:pt modelId="{E1826C46-15A2-4345-B986-53D05F21F155}" type="sibTrans" cxnId="{937639B3-2352-48E4-A96B-F63DF2119D92}">
      <dgm:prSet/>
      <dgm:spPr/>
      <dgm:t>
        <a:bodyPr/>
        <a:lstStyle/>
        <a:p>
          <a:endParaRPr lang="en-US"/>
        </a:p>
      </dgm:t>
    </dgm:pt>
    <dgm:pt modelId="{A8B05E70-CCF1-4080-8EEE-6873C9D4B630}">
      <dgm:prSet phldrT="[Text]"/>
      <dgm:spPr/>
      <dgm:t>
        <a:bodyPr/>
        <a:lstStyle/>
        <a:p>
          <a:r>
            <a:rPr lang="en-US" dirty="0"/>
            <a:t>Step 3 Title</a:t>
          </a:r>
        </a:p>
      </dgm:t>
      <dgm:extLst>
        <a:ext uri="{E40237B7-FDA0-4F09-8148-C483321AD2D9}">
          <dgm14:cNvPr xmlns:dgm14="http://schemas.microsoft.com/office/drawing/2010/diagram" id="0" name="" title="Step 3 title"/>
        </a:ext>
      </dgm:extLst>
    </dgm:pt>
    <dgm:pt modelId="{11D1F3D3-0002-4131-9F84-22FBF8692DA9}" type="parTrans" cxnId="{B8B909D0-D4F6-48D4-81DA-A58F34AE3646}">
      <dgm:prSet/>
      <dgm:spPr/>
      <dgm:t>
        <a:bodyPr/>
        <a:lstStyle/>
        <a:p>
          <a:endParaRPr lang="en-US"/>
        </a:p>
      </dgm:t>
    </dgm:pt>
    <dgm:pt modelId="{B6438016-7365-4FC0-A372-D90585B4B6EE}" type="sibTrans" cxnId="{B8B909D0-D4F6-48D4-81DA-A58F34AE3646}">
      <dgm:prSet/>
      <dgm:spPr/>
      <dgm:t>
        <a:bodyPr/>
        <a:lstStyle/>
        <a:p>
          <a:endParaRPr lang="en-US"/>
        </a:p>
      </dgm:t>
    </dgm:pt>
    <dgm:pt modelId="{42147153-A6C2-4177-BA7D-2ACCC2C1B2F7}">
      <dgm:prSet phldrT="[Text]"/>
      <dgm:spPr/>
      <dgm:t>
        <a:bodyPr/>
        <a:lstStyle/>
        <a:p>
          <a:r>
            <a:rPr lang="en-US" dirty="0"/>
            <a:t>Step 4 Title</a:t>
          </a:r>
        </a:p>
      </dgm:t>
      <dgm:extLst>
        <a:ext uri="{E40237B7-FDA0-4F09-8148-C483321AD2D9}">
          <dgm14:cNvPr xmlns:dgm14="http://schemas.microsoft.com/office/drawing/2010/diagram" id="0" name="" title="Step 4 title"/>
        </a:ext>
      </dgm:extLst>
    </dgm:pt>
    <dgm:pt modelId="{C6F68745-4C20-4204-96A6-585691399C14}" type="parTrans" cxnId="{777DC3C6-D336-4C94-A624-E5582A07ECAA}">
      <dgm:prSet/>
      <dgm:spPr/>
      <dgm:t>
        <a:bodyPr/>
        <a:lstStyle/>
        <a:p>
          <a:endParaRPr lang="en-US"/>
        </a:p>
      </dgm:t>
    </dgm:pt>
    <dgm:pt modelId="{0C6B132F-0347-46BA-86A4-3FAFB6676411}" type="sibTrans" cxnId="{777DC3C6-D336-4C94-A624-E5582A07ECAA}">
      <dgm:prSet/>
      <dgm:spPr/>
      <dgm:t>
        <a:bodyPr/>
        <a:lstStyle/>
        <a:p>
          <a:endParaRPr lang="en-US"/>
        </a:p>
      </dgm:t>
    </dgm:pt>
    <dgm:pt modelId="{1C61A9A2-33F2-469B-8AC4-A104A5A98D78}" type="pres">
      <dgm:prSet presAssocID="{44156040-AF98-4F2C-9909-9F2439F6F588}" presName="Name0" presStyleCnt="0">
        <dgm:presLayoutVars>
          <dgm:dir/>
          <dgm:animLvl val="lvl"/>
          <dgm:resizeHandles val="exact"/>
        </dgm:presLayoutVars>
      </dgm:prSet>
      <dgm:spPr/>
    </dgm:pt>
    <dgm:pt modelId="{881B8FEC-9D20-4669-BB2E-FA9CEA0BE5A9}" type="pres">
      <dgm:prSet presAssocID="{74020AF3-C700-4606-8917-C6A353D7963A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705DFC51-4C30-4A07-9F0C-6EB770961C6F}" type="pres">
      <dgm:prSet presAssocID="{6CFF1BD9-AE1F-4488-8B72-01186EADA6FF}" presName="parTxOnlySpace" presStyleCnt="0"/>
      <dgm:spPr/>
    </dgm:pt>
    <dgm:pt modelId="{919A589F-F74A-40C3-BE88-AB8730BCAB04}" type="pres">
      <dgm:prSet presAssocID="{12E26E22-71B0-4386-A84F-ABF2FF66A99F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01C6BCDE-530E-4D03-9CF5-9AB36CDC1FE1}" type="pres">
      <dgm:prSet presAssocID="{E1826C46-15A2-4345-B986-53D05F21F155}" presName="parTxOnlySpace" presStyleCnt="0"/>
      <dgm:spPr/>
    </dgm:pt>
    <dgm:pt modelId="{268F2328-4548-422B-9C65-80797E16B241}" type="pres">
      <dgm:prSet presAssocID="{A8B05E70-CCF1-4080-8EEE-6873C9D4B630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8CB78EC1-7B74-4B6E-94C6-5F808A049A1F}" type="pres">
      <dgm:prSet presAssocID="{B6438016-7365-4FC0-A372-D90585B4B6EE}" presName="parTxOnlySpace" presStyleCnt="0"/>
      <dgm:spPr/>
    </dgm:pt>
    <dgm:pt modelId="{BDD0B0F7-A87C-4B5B-A4C3-4E4BE6EB0FE4}" type="pres">
      <dgm:prSet presAssocID="{42147153-A6C2-4177-BA7D-2ACCC2C1B2F7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BF4A375F-A05B-45C3-9731-23DBACB9FC02}" type="presOf" srcId="{12E26E22-71B0-4386-A84F-ABF2FF66A99F}" destId="{919A589F-F74A-40C3-BE88-AB8730BCAB04}" srcOrd="0" destOrd="0" presId="urn:microsoft.com/office/officeart/2005/8/layout/chevron1"/>
    <dgm:cxn modelId="{B0E2386F-A443-4201-8130-FB9CC25AA154}" srcId="{44156040-AF98-4F2C-9909-9F2439F6F588}" destId="{74020AF3-C700-4606-8917-C6A353D7963A}" srcOrd="0" destOrd="0" parTransId="{87D99D21-0B4A-4259-89FB-0E5941CB535C}" sibTransId="{6CFF1BD9-AE1F-4488-8B72-01186EADA6FF}"/>
    <dgm:cxn modelId="{BB4F9699-C9DE-46C4-A04B-CD52EF57D4C5}" type="presOf" srcId="{74020AF3-C700-4606-8917-C6A353D7963A}" destId="{881B8FEC-9D20-4669-BB2E-FA9CEA0BE5A9}" srcOrd="0" destOrd="0" presId="urn:microsoft.com/office/officeart/2005/8/layout/chevron1"/>
    <dgm:cxn modelId="{9E75EA9C-2122-47C1-897A-5BBDE8D78AC4}" type="presOf" srcId="{A8B05E70-CCF1-4080-8EEE-6873C9D4B630}" destId="{268F2328-4548-422B-9C65-80797E16B241}" srcOrd="0" destOrd="0" presId="urn:microsoft.com/office/officeart/2005/8/layout/chevron1"/>
    <dgm:cxn modelId="{937639B3-2352-48E4-A96B-F63DF2119D92}" srcId="{44156040-AF98-4F2C-9909-9F2439F6F588}" destId="{12E26E22-71B0-4386-A84F-ABF2FF66A99F}" srcOrd="1" destOrd="0" parTransId="{3A6CB3CB-0F71-4CA8-93AA-0E3E3D59D313}" sibTransId="{E1826C46-15A2-4345-B986-53D05F21F155}"/>
    <dgm:cxn modelId="{37A858B6-D71C-4E86-A467-E8D17167DE19}" type="presOf" srcId="{42147153-A6C2-4177-BA7D-2ACCC2C1B2F7}" destId="{BDD0B0F7-A87C-4B5B-A4C3-4E4BE6EB0FE4}" srcOrd="0" destOrd="0" presId="urn:microsoft.com/office/officeart/2005/8/layout/chevron1"/>
    <dgm:cxn modelId="{777DC3C6-D336-4C94-A624-E5582A07ECAA}" srcId="{44156040-AF98-4F2C-9909-9F2439F6F588}" destId="{42147153-A6C2-4177-BA7D-2ACCC2C1B2F7}" srcOrd="3" destOrd="0" parTransId="{C6F68745-4C20-4204-96A6-585691399C14}" sibTransId="{0C6B132F-0347-46BA-86A4-3FAFB6676411}"/>
    <dgm:cxn modelId="{B8B909D0-D4F6-48D4-81DA-A58F34AE3646}" srcId="{44156040-AF98-4F2C-9909-9F2439F6F588}" destId="{A8B05E70-CCF1-4080-8EEE-6873C9D4B630}" srcOrd="2" destOrd="0" parTransId="{11D1F3D3-0002-4131-9F84-22FBF8692DA9}" sibTransId="{B6438016-7365-4FC0-A372-D90585B4B6EE}"/>
    <dgm:cxn modelId="{383A5CFE-2D64-4002-A7C0-1E621409BFD6}" type="presOf" srcId="{44156040-AF98-4F2C-9909-9F2439F6F588}" destId="{1C61A9A2-33F2-469B-8AC4-A104A5A98D78}" srcOrd="0" destOrd="0" presId="urn:microsoft.com/office/officeart/2005/8/layout/chevron1"/>
    <dgm:cxn modelId="{EDA037DE-3D60-46A9-9DDB-074A05981F8D}" type="presParOf" srcId="{1C61A9A2-33F2-469B-8AC4-A104A5A98D78}" destId="{881B8FEC-9D20-4669-BB2E-FA9CEA0BE5A9}" srcOrd="0" destOrd="0" presId="urn:microsoft.com/office/officeart/2005/8/layout/chevron1"/>
    <dgm:cxn modelId="{8F2A48B2-4519-4F7D-931D-1EB2DDCF4663}" type="presParOf" srcId="{1C61A9A2-33F2-469B-8AC4-A104A5A98D78}" destId="{705DFC51-4C30-4A07-9F0C-6EB770961C6F}" srcOrd="1" destOrd="0" presId="urn:microsoft.com/office/officeart/2005/8/layout/chevron1"/>
    <dgm:cxn modelId="{A8C49188-74D0-46A6-A671-569711775D6B}" type="presParOf" srcId="{1C61A9A2-33F2-469B-8AC4-A104A5A98D78}" destId="{919A589F-F74A-40C3-BE88-AB8730BCAB04}" srcOrd="2" destOrd="0" presId="urn:microsoft.com/office/officeart/2005/8/layout/chevron1"/>
    <dgm:cxn modelId="{DF828B00-7F32-4A0D-9D43-9FD5AE3C854B}" type="presParOf" srcId="{1C61A9A2-33F2-469B-8AC4-A104A5A98D78}" destId="{01C6BCDE-530E-4D03-9CF5-9AB36CDC1FE1}" srcOrd="3" destOrd="0" presId="urn:microsoft.com/office/officeart/2005/8/layout/chevron1"/>
    <dgm:cxn modelId="{2FC0E474-8734-4209-BD6D-C297DEE76CB4}" type="presParOf" srcId="{1C61A9A2-33F2-469B-8AC4-A104A5A98D78}" destId="{268F2328-4548-422B-9C65-80797E16B241}" srcOrd="4" destOrd="0" presId="urn:microsoft.com/office/officeart/2005/8/layout/chevron1"/>
    <dgm:cxn modelId="{30A10B48-C159-4CE5-AFE2-9908BF17AD25}" type="presParOf" srcId="{1C61A9A2-33F2-469B-8AC4-A104A5A98D78}" destId="{8CB78EC1-7B74-4B6E-94C6-5F808A049A1F}" srcOrd="5" destOrd="0" presId="urn:microsoft.com/office/officeart/2005/8/layout/chevron1"/>
    <dgm:cxn modelId="{3065F5B9-06B1-4353-A251-703F2693DE95}" type="presParOf" srcId="{1C61A9A2-33F2-469B-8AC4-A104A5A98D78}" destId="{BDD0B0F7-A87C-4B5B-A4C3-4E4BE6EB0FE4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1B8FEC-9D20-4669-BB2E-FA9CEA0BE5A9}">
      <dsp:nvSpPr>
        <dsp:cNvPr id="0" name=""/>
        <dsp:cNvSpPr/>
      </dsp:nvSpPr>
      <dsp:spPr>
        <a:xfrm>
          <a:off x="4453" y="1653197"/>
          <a:ext cx="2592511" cy="1037004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2017" tIns="44006" rIns="44006" bIns="44006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Step 1 Title</a:t>
          </a:r>
        </a:p>
      </dsp:txBody>
      <dsp:txXfrm>
        <a:off x="522955" y="1653197"/>
        <a:ext cx="1555507" cy="1037004"/>
      </dsp:txXfrm>
    </dsp:sp>
    <dsp:sp modelId="{919A589F-F74A-40C3-BE88-AB8730BCAB04}">
      <dsp:nvSpPr>
        <dsp:cNvPr id="0" name=""/>
        <dsp:cNvSpPr/>
      </dsp:nvSpPr>
      <dsp:spPr>
        <a:xfrm>
          <a:off x="2337714" y="1653197"/>
          <a:ext cx="2592511" cy="1037004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2017" tIns="44006" rIns="44006" bIns="44006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Step 2 Title</a:t>
          </a:r>
        </a:p>
      </dsp:txBody>
      <dsp:txXfrm>
        <a:off x="2856216" y="1653197"/>
        <a:ext cx="1555507" cy="1037004"/>
      </dsp:txXfrm>
    </dsp:sp>
    <dsp:sp modelId="{268F2328-4548-422B-9C65-80797E16B241}">
      <dsp:nvSpPr>
        <dsp:cNvPr id="0" name=""/>
        <dsp:cNvSpPr/>
      </dsp:nvSpPr>
      <dsp:spPr>
        <a:xfrm>
          <a:off x="4670974" y="1653197"/>
          <a:ext cx="2592511" cy="1037004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2017" tIns="44006" rIns="44006" bIns="44006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Step 3 Title</a:t>
          </a:r>
        </a:p>
      </dsp:txBody>
      <dsp:txXfrm>
        <a:off x="5189476" y="1653197"/>
        <a:ext cx="1555507" cy="1037004"/>
      </dsp:txXfrm>
    </dsp:sp>
    <dsp:sp modelId="{BDD0B0F7-A87C-4B5B-A4C3-4E4BE6EB0FE4}">
      <dsp:nvSpPr>
        <dsp:cNvPr id="0" name=""/>
        <dsp:cNvSpPr/>
      </dsp:nvSpPr>
      <dsp:spPr>
        <a:xfrm>
          <a:off x="7004234" y="1653197"/>
          <a:ext cx="2592511" cy="1037004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2017" tIns="44006" rIns="44006" bIns="44006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Step 4 Title</a:t>
          </a:r>
        </a:p>
      </dsp:txBody>
      <dsp:txXfrm>
        <a:off x="7522736" y="1653197"/>
        <a:ext cx="1555507" cy="10370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3D5444-F62C-42C3-A75A-D9DBA807730F}" type="datetimeFigureOut">
              <a:rPr lang="en-US" smtClean="0"/>
              <a:t>8/16/2017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A4F617-7A30-41D4-AB86-5D833C98E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6248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CAA1FA-7B6A-47D2-8D61-F225D71B51FF}" type="datetimeFigureOut">
              <a:rPr lang="en-US" smtClean="0"/>
              <a:t>8/16/2017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9A179D-2D27-49E2-B022-8EDDA2EFE6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603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i="1" dirty="0">
                <a:latin typeface="Arial" pitchFamily="34" charset="0"/>
                <a:cs typeface="Arial" pitchFamily="34" charset="0"/>
              </a:rPr>
              <a:t>To change the  image on this slide, select the picture and delete it. Then click the Pictures icon in the placeholder to insert your own image.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A179D-2D27-49E2-B022-8EDDA2EFE68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422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 noChangeArrowheads="1"/>
          </p:cNvSpPr>
          <p:nvPr/>
        </p:nvSpPr>
        <p:spPr bwMode="white">
          <a:xfrm>
            <a:off x="8429022" y="0"/>
            <a:ext cx="3762978" cy="6858000"/>
          </a:xfrm>
          <a:custGeom>
            <a:avLst/>
            <a:gdLst>
              <a:gd name="connsiteX0" fmla="*/ 0 w 3762978"/>
              <a:gd name="connsiteY0" fmla="*/ 0 h 6858000"/>
              <a:gd name="connsiteX1" fmla="*/ 3762978 w 3762978"/>
              <a:gd name="connsiteY1" fmla="*/ 0 h 6858000"/>
              <a:gd name="connsiteX2" fmla="*/ 3762978 w 3762978"/>
              <a:gd name="connsiteY2" fmla="*/ 6858000 h 6858000"/>
              <a:gd name="connsiteX3" fmla="*/ 338667 w 3762978"/>
              <a:gd name="connsiteY3" fmla="*/ 6858000 h 6858000"/>
              <a:gd name="connsiteX4" fmla="*/ 1189567 w 3762978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62978" h="6858000">
                <a:moveTo>
                  <a:pt x="0" y="0"/>
                </a:moveTo>
                <a:lnTo>
                  <a:pt x="3762978" y="0"/>
                </a:lnTo>
                <a:lnTo>
                  <a:pt x="3762978" y="6858000"/>
                </a:lnTo>
                <a:lnTo>
                  <a:pt x="338667" y="6858000"/>
                </a:lnTo>
                <a:lnTo>
                  <a:pt x="1189567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sz="1800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8145385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950653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1873584"/>
            <a:ext cx="6400800" cy="2560320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4572000"/>
            <a:ext cx="6400800" cy="1600200"/>
          </a:xfrm>
        </p:spPr>
        <p:txBody>
          <a:bodyPr/>
          <a:lstStyle>
            <a:lvl1pPr marL="0" indent="0" algn="l">
              <a:spcBef>
                <a:spcPts val="120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512585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4724400" y="1828801"/>
            <a:ext cx="6172200" cy="4343400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0" y="1828800"/>
            <a:ext cx="3017520" cy="4343400"/>
          </a:xfrm>
        </p:spPr>
        <p:txBody>
          <a:bodyPr anchor="ctr">
            <a:normAutofit/>
          </a:bodyPr>
          <a:lstStyle>
            <a:lvl1pPr marL="0" indent="0">
              <a:spcBef>
                <a:spcPts val="1200"/>
              </a:spcBef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8/16/2017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9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Two Pictures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1295400" y="5257800"/>
            <a:ext cx="4572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6324599" y="5257800"/>
            <a:ext cx="4572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295400" y="5257800"/>
            <a:ext cx="4572000" cy="548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6324599" y="5257800"/>
            <a:ext cx="4572000" cy="548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1298448" y="1828801"/>
            <a:ext cx="4572000" cy="3428999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invGray">
          <a:xfrm>
            <a:off x="1371273" y="5333098"/>
            <a:ext cx="4420252" cy="839102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3"/>
          </p:nvPr>
        </p:nvSpPr>
        <p:spPr>
          <a:xfrm>
            <a:off x="6324600" y="1828801"/>
            <a:ext cx="4572000" cy="3428999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 bwMode="invGray">
          <a:xfrm>
            <a:off x="6412954" y="5333098"/>
            <a:ext cx="4420252" cy="839102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8/16/2017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010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8/16/2017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945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 rot="5400000">
            <a:off x="7562850" y="2228850"/>
            <a:ext cx="6858000" cy="24003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 rot="5400000">
            <a:off x="6331230" y="3387909"/>
            <a:ext cx="6858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 rot="5400000">
            <a:off x="6251613" y="3387909"/>
            <a:ext cx="6858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71318" y="685800"/>
            <a:ext cx="1033272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400" y="685800"/>
            <a:ext cx="7976754" cy="54864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8/16/2017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7F8E3F6-DE14-48B2-B2BC-6FABA9630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110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8/16/2017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182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5"/>
          <p:cNvSpPr>
            <a:spLocks noChangeArrowheads="1"/>
          </p:cNvSpPr>
          <p:nvPr/>
        </p:nvSpPr>
        <p:spPr bwMode="white">
          <a:xfrm>
            <a:off x="6540503" y="0"/>
            <a:ext cx="5651496" cy="6858000"/>
          </a:xfrm>
          <a:custGeom>
            <a:avLst/>
            <a:gdLst/>
            <a:ahLst/>
            <a:cxnLst/>
            <a:rect l="l" t="t" r="r" b="b"/>
            <a:pathLst>
              <a:path w="4238622" h="6858000">
                <a:moveTo>
                  <a:pt x="0" y="0"/>
                </a:moveTo>
                <a:lnTo>
                  <a:pt x="4086222" y="0"/>
                </a:lnTo>
                <a:lnTo>
                  <a:pt x="4237035" y="0"/>
                </a:lnTo>
                <a:lnTo>
                  <a:pt x="4238622" y="0"/>
                </a:lnTo>
                <a:lnTo>
                  <a:pt x="4238622" y="6858000"/>
                </a:lnTo>
                <a:lnTo>
                  <a:pt x="4237035" y="6858000"/>
                </a:lnTo>
                <a:lnTo>
                  <a:pt x="4086222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1" name="Freeform 6"/>
          <p:cNvSpPr>
            <a:spLocks/>
          </p:cNvSpPr>
          <p:nvPr/>
        </p:nvSpPr>
        <p:spPr bwMode="auto">
          <a:xfrm>
            <a:off x="6256868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12" name="Freeform 7"/>
          <p:cNvSpPr>
            <a:spLocks/>
          </p:cNvSpPr>
          <p:nvPr/>
        </p:nvSpPr>
        <p:spPr bwMode="auto">
          <a:xfrm>
            <a:off x="6062136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1" y="1873584"/>
            <a:ext cx="5120640" cy="2560320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 descr="An empty placeholder to add an image. Click on the placeholder and select the image that you wish to add"/>
          <p:cNvSpPr>
            <a:spLocks noGrp="1"/>
          </p:cNvSpPr>
          <p:nvPr>
            <p:ph type="pic" sz="quarter" idx="10"/>
          </p:nvPr>
        </p:nvSpPr>
        <p:spPr>
          <a:xfrm>
            <a:off x="6743703" y="0"/>
            <a:ext cx="5448297" cy="6858000"/>
          </a:xfrm>
          <a:custGeom>
            <a:avLst/>
            <a:gdLst>
              <a:gd name="connsiteX0" fmla="*/ 0 w 5448297"/>
              <a:gd name="connsiteY0" fmla="*/ 0 h 6858000"/>
              <a:gd name="connsiteX1" fmla="*/ 5448297 w 5448297"/>
              <a:gd name="connsiteY1" fmla="*/ 0 h 6858000"/>
              <a:gd name="connsiteX2" fmla="*/ 5448297 w 5448297"/>
              <a:gd name="connsiteY2" fmla="*/ 6858000 h 6858000"/>
              <a:gd name="connsiteX3" fmla="*/ 338667 w 5448297"/>
              <a:gd name="connsiteY3" fmla="*/ 6858000 h 6858000"/>
              <a:gd name="connsiteX4" fmla="*/ 1185333 w 5448297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8297" h="6858000">
                <a:moveTo>
                  <a:pt x="0" y="0"/>
                </a:moveTo>
                <a:lnTo>
                  <a:pt x="5448297" y="0"/>
                </a:lnTo>
                <a:lnTo>
                  <a:pt x="5448297" y="6858000"/>
                </a:lnTo>
                <a:lnTo>
                  <a:pt x="338667" y="6858000"/>
                </a:lnTo>
                <a:lnTo>
                  <a:pt x="1185333" y="433705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tIns="365760">
            <a:no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1" y="4572000"/>
            <a:ext cx="5120640" cy="1600200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402813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white">
          <a:xfrm>
            <a:off x="9622368" y="0"/>
            <a:ext cx="2569632" cy="6858000"/>
          </a:xfrm>
          <a:custGeom>
            <a:avLst/>
            <a:gdLst/>
            <a:ahLst/>
            <a:cxnLst/>
            <a:rect l="l" t="t" r="r" b="b"/>
            <a:pathLst>
              <a:path w="1927224" h="6858000">
                <a:moveTo>
                  <a:pt x="0" y="0"/>
                </a:moveTo>
                <a:lnTo>
                  <a:pt x="1927224" y="0"/>
                </a:lnTo>
                <a:lnTo>
                  <a:pt x="192722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8" name="Freeform 6"/>
          <p:cNvSpPr>
            <a:spLocks/>
          </p:cNvSpPr>
          <p:nvPr/>
        </p:nvSpPr>
        <p:spPr bwMode="auto">
          <a:xfrm>
            <a:off x="9237132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9" name="Freeform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10" name="Freeform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398" y="2914650"/>
            <a:ext cx="8046720" cy="1557338"/>
          </a:xfrm>
        </p:spPr>
        <p:txBody>
          <a:bodyPr anchor="b">
            <a:normAutofit/>
          </a:bodyPr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398" y="4589463"/>
            <a:ext cx="8046718" cy="1011237"/>
          </a:xfrm>
        </p:spPr>
        <p:txBody>
          <a:bodyPr/>
          <a:lstStyle>
            <a:lvl1pPr marL="0" indent="0">
              <a:spcBef>
                <a:spcPts val="120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19642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4600" y="1828799"/>
            <a:ext cx="4572000" cy="43434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8/16/2017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206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4572000" cy="850392"/>
          </a:xfrm>
        </p:spPr>
        <p:txBody>
          <a:bodyPr anchor="ctr">
            <a:normAutofit/>
          </a:bodyPr>
          <a:lstStyle>
            <a:lvl1pPr marL="0" indent="0">
              <a:buNone/>
              <a:defRPr sz="2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2705100"/>
            <a:ext cx="4572000" cy="34671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24600" y="1828800"/>
            <a:ext cx="4572000" cy="847725"/>
          </a:xfrm>
        </p:spPr>
        <p:txBody>
          <a:bodyPr anchor="ctr">
            <a:normAutofit/>
          </a:bodyPr>
          <a:lstStyle>
            <a:lvl1pPr marL="0" indent="0">
              <a:buNone/>
              <a:defRPr sz="2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24600" y="2705100"/>
            <a:ext cx="4572000" cy="34671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8/16/2017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360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8/16/2017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337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8/16/2017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636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8209" y="1828800"/>
            <a:ext cx="6126480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0" y="1828800"/>
            <a:ext cx="3017520" cy="4343400"/>
          </a:xfrm>
        </p:spPr>
        <p:txBody>
          <a:bodyPr anchor="ctr">
            <a:normAutofit/>
          </a:bodyPr>
          <a:lstStyle>
            <a:lvl1pPr marL="0" indent="0">
              <a:spcBef>
                <a:spcPts val="1200"/>
              </a:spcBef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8/16/2017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63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white">
          <a:xfrm>
            <a:off x="0" y="0"/>
            <a:ext cx="121920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1371600"/>
            <a:ext cx="12192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1443006"/>
            <a:ext cx="12192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96012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95399" y="6374999"/>
            <a:ext cx="624320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A79A3335-6331-4872-A8B7-ECD55539F4D0}" type="datetimeFigureOut">
              <a:rPr lang="en-US" smtClean="0"/>
              <a:pPr/>
              <a:t>8/16/2017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525000" y="6374999"/>
            <a:ext cx="1371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A7F8E3F6-DE14-48B2-B2BC-6FABA9630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73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61" r:id="rId11"/>
    <p:sldLayoutId id="2147483658" r:id="rId12"/>
    <p:sldLayoutId id="2147483659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544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7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Title with Picture Layout</a:t>
            </a:r>
          </a:p>
        </p:txBody>
      </p:sp>
      <p:pic>
        <p:nvPicPr>
          <p:cNvPr id="5" name="Picture Placeholder 4" descr="City street with motion blur"/>
          <p:cNvPicPr>
            <a:picLocks noGrp="1" noChangeAspect="1"/>
          </p:cNvPicPr>
          <p:nvPr>
            <p:ph type="pic" sz="quarter" idx="10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" b="14"/>
          <a:stretch>
            <a:fillRect/>
          </a:stretch>
        </p:blipFill>
        <p:spPr/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380595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55343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a Slide Title - 5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43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a Slide Title - 6</a:t>
            </a:r>
          </a:p>
        </p:txBody>
      </p:sp>
      <p:sp>
        <p:nvSpPr>
          <p:cNvPr id="5" name="Picture Placeholder 4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/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926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Add a Slide Title - 7</a:t>
            </a:r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idx="1"/>
          </p:nvPr>
        </p:nvSpPr>
        <p:spPr/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idx="13"/>
          </p:nvPr>
        </p:nvSpPr>
        <p:spPr/>
      </p:sp>
      <p:sp>
        <p:nvSpPr>
          <p:cNvPr id="11" name="Text Placeholder 10"/>
          <p:cNvSpPr>
            <a:spLocks noGrp="1"/>
          </p:cNvSpPr>
          <p:nvPr>
            <p:ph type="body" sz="half" idx="1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41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 and Content Layout with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your first bullet point here</a:t>
            </a:r>
          </a:p>
          <a:p>
            <a:r>
              <a:rPr lang="en-US" dirty="0"/>
              <a:t>Add your second bullet point here</a:t>
            </a:r>
          </a:p>
          <a:p>
            <a:r>
              <a:rPr lang="en-US" dirty="0"/>
              <a:t>Add your third bullet point here</a:t>
            </a:r>
          </a:p>
        </p:txBody>
      </p:sp>
    </p:spTree>
    <p:extLst>
      <p:ext uri="{BB962C8B-B14F-4D97-AF65-F5344CB8AC3E}">
        <p14:creationId xmlns:p14="http://schemas.microsoft.com/office/powerpoint/2010/main" val="3639872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 and Content Layout with Chart</a:t>
            </a:r>
          </a:p>
        </p:txBody>
      </p:sp>
      <p:graphicFrame>
        <p:nvGraphicFramePr>
          <p:cNvPr id="6" name="Content Placeholder 5" descr="Clustered column chart representing&#10;3 series combination chart for 4 categories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2162340"/>
              </p:ext>
            </p:extLst>
          </p:nvPr>
        </p:nvGraphicFramePr>
        <p:xfrm>
          <a:off x="1295400" y="1828800"/>
          <a:ext cx="96012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74231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Content Layout with Table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First bullet point here</a:t>
            </a:r>
          </a:p>
          <a:p>
            <a:r>
              <a:rPr lang="en-US" dirty="0"/>
              <a:t>Second bullet point here</a:t>
            </a:r>
          </a:p>
          <a:p>
            <a:r>
              <a:rPr lang="en-US" dirty="0"/>
              <a:t>Third bullet point here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23187967"/>
              </p:ext>
            </p:extLst>
          </p:nvPr>
        </p:nvGraphicFramePr>
        <p:xfrm>
          <a:off x="6324600" y="1828800"/>
          <a:ext cx="4572000" cy="229870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467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Class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Group 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Group B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467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Class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467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Class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467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Class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3855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 and Content Layout with SmartArt</a:t>
            </a:r>
          </a:p>
        </p:txBody>
      </p:sp>
      <p:graphicFrame>
        <p:nvGraphicFramePr>
          <p:cNvPr id="6" name="Content Placeholder 5" descr="Basic Chevron Process diagram showing 4 steps arranged from left to right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4780775"/>
              </p:ext>
            </p:extLst>
          </p:nvPr>
        </p:nvGraphicFramePr>
        <p:xfrm>
          <a:off x="1295400" y="1828800"/>
          <a:ext cx="96012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12142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Add a Slide Title - 1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679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a Slide Title - 2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778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a Slide Title - 3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118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a Slide Title - 4</a:t>
            </a:r>
          </a:p>
        </p:txBody>
      </p:sp>
    </p:spTree>
    <p:extLst>
      <p:ext uri="{BB962C8B-B14F-4D97-AF65-F5344CB8AC3E}">
        <p14:creationId xmlns:p14="http://schemas.microsoft.com/office/powerpoint/2010/main" val="3061729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Sales Direction 16X9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usiness direction presentation (widescreen).potx" id="{D17AB31B-F25B-45F4-B34E-C6982D129A29}" vid="{B63A7B92-8C2A-4E6A-9062-768A2448E61C}"/>
    </a:ext>
  </a:extLst>
</a:theme>
</file>

<file path=ppt/theme/theme2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Business direction presentation (widescreen)</Template>
  <TotalTime>1</TotalTime>
  <Words>159</Words>
  <Application>Microsoft Office PowerPoint</Application>
  <PresentationFormat>Widescreen</PresentationFormat>
  <Paragraphs>37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Book Antiqua</vt:lpstr>
      <vt:lpstr>Sales Direction 16X9</vt:lpstr>
      <vt:lpstr>Title with Picture Layout</vt:lpstr>
      <vt:lpstr>Title and Content Layout with List</vt:lpstr>
      <vt:lpstr>Title and Content Layout with Chart</vt:lpstr>
      <vt:lpstr>Two Content Layout with Table</vt:lpstr>
      <vt:lpstr>Title and Content Layout with SmartArt</vt:lpstr>
      <vt:lpstr>Add a Slide Title - 1</vt:lpstr>
      <vt:lpstr>Add a Slide Title - 2</vt:lpstr>
      <vt:lpstr>Add a Slide Title - 3</vt:lpstr>
      <vt:lpstr>Add a Slide Title - 4</vt:lpstr>
      <vt:lpstr>PowerPoint Presentation</vt:lpstr>
      <vt:lpstr>Add a Slide Title - 5</vt:lpstr>
      <vt:lpstr>Add a Slide Title - 6</vt:lpstr>
      <vt:lpstr>Add a Slide Title - 7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with Picture Layout</dc:title>
  <dc:creator>Mark Mercado</dc:creator>
  <cp:lastModifiedBy>Mark Mercado</cp:lastModifiedBy>
  <cp:revision>1</cp:revision>
  <dcterms:created xsi:type="dcterms:W3CDTF">2017-08-17T02:02:39Z</dcterms:created>
  <dcterms:modified xsi:type="dcterms:W3CDTF">2017-08-17T02:03:42Z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