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86470" autoAdjust="0"/>
  </p:normalViewPr>
  <p:slideViewPr>
    <p:cSldViewPr showGuides="1">
      <p:cViewPr varScale="1">
        <p:scale>
          <a:sx n="85" d="100"/>
          <a:sy n="85" d="100"/>
        </p:scale>
        <p:origin x="774" y="78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8/16/2017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8/16/2017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533400"/>
            <a:ext cx="5029200" cy="2514601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2" y="3403600"/>
            <a:ext cx="5029201" cy="1397000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5213" y="6432551"/>
            <a:ext cx="5653087" cy="273049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2612" y="6432551"/>
            <a:ext cx="1371600" cy="273049"/>
          </a:xfrm>
        </p:spPr>
        <p:txBody>
          <a:bodyPr/>
          <a:lstStyle/>
          <a:p>
            <a:fld id="{3E0FA9E5-6744-4841-888F-9E7CC0C2B7EC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2812" y="6432551"/>
            <a:ext cx="1219201" cy="273049"/>
          </a:xfrm>
        </p:spPr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47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1412" y="533400"/>
            <a:ext cx="2362201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5213" y="533400"/>
            <a:ext cx="7467599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43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533400"/>
            <a:ext cx="8686800" cy="2286000"/>
          </a:xfrm>
        </p:spPr>
        <p:txBody>
          <a:bodyPr anchor="b">
            <a:normAutofit/>
          </a:bodyPr>
          <a:lstStyle>
            <a:lvl1pPr algn="l">
              <a:defRPr sz="5400" b="1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4" y="3124200"/>
            <a:ext cx="8686800" cy="1371600"/>
          </a:xfrm>
        </p:spPr>
        <p:txBody>
          <a:bodyPr anchor="t">
            <a:normAutofit/>
          </a:bodyPr>
          <a:lstStyle>
            <a:lvl1pPr marL="0" indent="0">
              <a:spcBef>
                <a:spcPts val="600"/>
              </a:spcBef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3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5212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4598" y="1828800"/>
            <a:ext cx="4251960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50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1" y="533400"/>
            <a:ext cx="8686802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0053" y="1828799"/>
            <a:ext cx="4251960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0053" y="2590800"/>
            <a:ext cx="4251960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54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3" y="533400"/>
            <a:ext cx="5867400" cy="5486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8/16/2017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3" y="533400"/>
            <a:ext cx="4114800" cy="1524000"/>
          </a:xfrm>
        </p:spPr>
        <p:txBody>
          <a:bodyPr anchor="b">
            <a:noAutofit/>
          </a:bodyPr>
          <a:lstStyle>
            <a:lvl1pPr algn="l">
              <a:defRPr sz="36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2" y="533400"/>
            <a:ext cx="5780173" cy="5791200"/>
          </a:xfrm>
          <a:ln w="50800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2209800"/>
            <a:ext cx="4114800" cy="38100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285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65212" y="533400"/>
            <a:ext cx="8686801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2" y="1828800"/>
            <a:ext cx="86868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5213" y="6155267"/>
            <a:ext cx="5653087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2" y="6155267"/>
            <a:ext cx="137160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E0FA9E5-6744-4841-888F-9E7CC0C2B7EC}" type="datetimeFigureOut">
              <a:rPr lang="en-US" smtClean="0"/>
              <a:pPr/>
              <a:t>8/16/2017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2812" y="6155267"/>
            <a:ext cx="12192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7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37160" algn="l" defTabSz="914400" rtl="0" eaLnBrk="1" latinLnBrk="0" hangingPunct="1">
        <a:lnSpc>
          <a:spcPct val="90000"/>
        </a:lnSpc>
        <a:spcBef>
          <a:spcPts val="600"/>
        </a:spcBef>
        <a:buClr>
          <a:schemeClr val="tx1">
            <a:lumMod val="65000"/>
            <a:lumOff val="35000"/>
          </a:schemeClr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37160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50876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645920" indent="-13716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Recommending</a:t>
            </a:r>
            <a:br>
              <a:rPr lang="en-US" dirty="0"/>
            </a:br>
            <a:r>
              <a:rPr lang="en-US" dirty="0"/>
              <a:t>a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Ideas for today and tomorrow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the vision and long term direction.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1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and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the desired goal.</a:t>
            </a:r>
          </a:p>
          <a:p>
            <a:r>
              <a:rPr lang="en-US" dirty="0"/>
              <a:t>State the desired objective.</a:t>
            </a:r>
          </a:p>
          <a:p>
            <a:r>
              <a:rPr lang="en-US" dirty="0"/>
              <a:t>Use multiple points if necessary.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8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Summary of the current situation.</a:t>
            </a:r>
          </a:p>
          <a:p>
            <a:r>
              <a:rPr lang="en-US" dirty="0"/>
              <a:t>Use brief bullets, discuss details verbally.</a:t>
            </a:r>
          </a:p>
        </p:txBody>
      </p:sp>
    </p:spTree>
    <p:extLst>
      <p:ext uri="{BB962C8B-B14F-4D97-AF65-F5344CB8AC3E}">
        <p14:creationId xmlns:p14="http://schemas.microsoft.com/office/powerpoint/2010/main" val="42151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We Get Here?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relevant historical information.</a:t>
            </a:r>
          </a:p>
          <a:p>
            <a:r>
              <a:rPr lang="en-US" dirty="0"/>
              <a:t>Original assumptions that are no longer valid.</a:t>
            </a:r>
          </a:p>
        </p:txBody>
      </p:sp>
    </p:spTree>
    <p:extLst>
      <p:ext uri="{BB962C8B-B14F-4D97-AF65-F5344CB8AC3E}">
        <p14:creationId xmlns:p14="http://schemas.microsoft.com/office/powerpoint/2010/main" val="338813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the alternative strategies.</a:t>
            </a:r>
          </a:p>
          <a:p>
            <a:r>
              <a:rPr lang="en-US" dirty="0"/>
              <a:t>List advantages &amp; disadvantages of each.</a:t>
            </a:r>
          </a:p>
          <a:p>
            <a:r>
              <a:rPr lang="en-US" dirty="0"/>
              <a:t>State cost of each option.</a:t>
            </a:r>
          </a:p>
        </p:txBody>
      </p:sp>
    </p:spTree>
    <p:extLst>
      <p:ext uri="{BB962C8B-B14F-4D97-AF65-F5344CB8AC3E}">
        <p14:creationId xmlns:p14="http://schemas.microsoft.com/office/powerpoint/2010/main" val="117342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Recommend one or more of the strategies.</a:t>
            </a:r>
          </a:p>
          <a:p>
            <a:r>
              <a:rPr lang="en-US" dirty="0"/>
              <a:t>Summarize the results if things go as proposed.</a:t>
            </a:r>
          </a:p>
          <a:p>
            <a:r>
              <a:rPr lang="en-US" dirty="0"/>
              <a:t>What to do next.</a:t>
            </a:r>
          </a:p>
          <a:p>
            <a:r>
              <a:rPr lang="en-US" dirty="0"/>
              <a:t>Identify action items.</a:t>
            </a:r>
          </a:p>
        </p:txBody>
      </p:sp>
    </p:spTree>
    <p:extLst>
      <p:ext uri="{BB962C8B-B14F-4D97-AF65-F5344CB8AC3E}">
        <p14:creationId xmlns:p14="http://schemas.microsoft.com/office/powerpoint/2010/main" val="42592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siness strategy presentation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strategy presentation.potx" id="{EB0D3B34-B7D6-4C45-8EC6-74593BA23307}" vid="{3C7E45A4-4E96-419A-A06F-C7909FE41FBD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FF1070-8794-47AC-90B7-1F2E078096FF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CB30B94-6D3B-4C91-947C-5EB8E8EFF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3E1689-1E09-4ADC-A5E7-6718BF79A8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0</TotalTime>
  <Words>118</Words>
  <Application>Microsoft Office PowerPoint</Application>
  <PresentationFormat>Custom</PresentationFormat>
  <Paragraphs>24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Palatino Linotype</vt:lpstr>
      <vt:lpstr>Business strategy presentation</vt:lpstr>
      <vt:lpstr>Recommending a Strategy</vt:lpstr>
      <vt:lpstr>Vision Statement</vt:lpstr>
      <vt:lpstr>Goal and Objective</vt:lpstr>
      <vt:lpstr>Today’s Situation</vt:lpstr>
      <vt:lpstr>How Did We Get Here?</vt:lpstr>
      <vt:lpstr>Available Options</vt:lpstr>
      <vt:lpstr>Recommendation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Recommending a Strategy</dc:title>
  <dc:creator>Mark Mercado</dc:creator>
  <cp:lastModifiedBy>Mark Mercado</cp:lastModifiedBy>
  <cp:revision>1</cp:revision>
  <dcterms:created xsi:type="dcterms:W3CDTF">2017-08-17T02:05:47Z</dcterms:created>
  <dcterms:modified xsi:type="dcterms:W3CDTF">2017-08-17T02:06:12Z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